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16.png" ContentType="image/png"/>
  <Override PartName="/ppt/media/image19.png" ContentType="image/png"/>
  <Override PartName="/ppt/media/image20.png" ContentType="image/png"/>
  <Override PartName="/ppt/media/image23.png" ContentType="image/png"/>
  <Override PartName="/ppt/media/image2.png" ContentType="image/png"/>
  <Override PartName="/ppt/media/image5.png" ContentType="image/png"/>
  <Override PartName="/ppt/media/image12.png" ContentType="image/png"/>
  <Override PartName="/ppt/media/image8.png" ContentType="image/png"/>
  <Override PartName="/ppt/media/image15.png" ContentType="image/png"/>
  <Override PartName="/ppt/media/image18.png" ContentType="image/png"/>
  <Override PartName="/ppt/media/image22.png" ContentType="image/png"/>
  <Override PartName="/ppt/media/image1.png" ContentType="image/png"/>
  <Override PartName="/ppt/media/image4.png" ContentType="image/png"/>
  <Override PartName="/ppt/media/image11.png" ContentType="image/png"/>
  <Override PartName="/ppt/media/image7.png" ContentType="image/png"/>
  <Override PartName="/ppt/media/image14.png" ContentType="image/png"/>
  <Override PartName="/ppt/media/image17.png" ContentType="image/png"/>
  <Override PartName="/ppt/media/image21.png" ContentType="image/png"/>
  <Override PartName="/ppt/media/image3.png" ContentType="image/png"/>
  <Override PartName="/ppt/media/image10.png" ContentType="image/png"/>
  <Override PartName="/ppt/media/image6.png" ContentType="image/png"/>
  <Override PartName="/ppt/media/image13.png" ContentType="image/png"/>
  <Override PartName="/ppt/media/image9.png" ContentType="image/png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2.xml.rels" ContentType="application/vnd.openxmlformats-package.relationships+xml"/>
  <Override PartName="/ppt/slides/_rels/slide13.xml.rels" ContentType="application/vnd.openxmlformats-package.relationships+xml"/>
  <Override PartName="/ppt/slides/_rels/slide6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11.xml.rels" ContentType="application/vnd.openxmlformats-package.relationships+xml"/>
  <Override PartName="/ppt/slides/_rels/slide4.xml.rels" ContentType="application/vnd.openxmlformats-package.relationships+xml"/>
  <Override PartName="/ppt/slides/_rels/slide17.xml.rels" ContentType="application/vnd.openxmlformats-package.relationships+xml"/>
  <Override PartName="/ppt/slides/_rels/slide3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21.xml.rels" ContentType="application/vnd.openxmlformats-package.relationships+xml"/>
  <Override PartName="/ppt/slides/_rels/slide12.xml.rels" ContentType="application/vnd.openxmlformats-package.relationships+xml"/>
  <Override PartName="/ppt/slides/_rels/slide5.xml.rels" ContentType="application/vnd.openxmlformats-package.relationships+xml"/>
  <Override PartName="/ppt/slides/_rels/slide18.xml.rels" ContentType="application/vnd.openxmlformats-package.relationships+xml"/>
  <Override PartName="/ppt/slides/_rels/slide10.xml.rels" ContentType="application/vnd.openxmlformats-package.relationships+xml"/>
  <Override PartName="/ppt/slides/slide15.xml" ContentType="application/vnd.openxmlformats-officedocument.presentationml.slide+xml"/>
  <Override PartName="/ppt/slides/slide18.xml" ContentType="application/vnd.openxmlformats-officedocument.presentationml.slide+xml"/>
  <Override PartName="/ppt/slides/slide22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21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</p:spPr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s-ES"/>
              <a:t>Pulse para editar el formato del texto de título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Pulse para editar los formatos del texto del esquema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/>
              <a:t>Segundo nivel del esquema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es-ES"/>
              <a:t>Tercer nivel del esquema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es-ES"/>
              <a:t>Cuarto nivel del esquema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es-ES"/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/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/>
              <a:t>Séptimo nivel del esquema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es-ES"/>
              <a:t>Octavo nivel del esquema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es-ES"/>
              <a:t>Noveno nivel del esquema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</p:spPr>
      </p:sp>
      <p:sp>
        <p:nvSpPr>
          <p:cNvPr id="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s-ES"/>
              <a:t>Pulse para editar el formato del texto de título</a:t>
            </a:r>
            <a:endParaRPr/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Pulse para editar los formatos del texto del esquema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/>
              <a:t>Segundo nivel del esquema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es-ES"/>
              <a:t>Tercer nivel del esquema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es-ES"/>
              <a:t>Cuarto nivel del esquema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es-ES"/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/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/>
              <a:t>Séptimo nivel del esquema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es-ES"/>
              <a:t>Octavo nivel del esquema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es-ES"/>
              <a:t>Noveno nivel del esquema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1" r:id="rId2"/>
    <p:sldLayoutId id="2147483652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hyperlink" Target="http://www.youtube.com/watch?v=TeUKisH80wk" TargetMode="External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hyperlink" Target="http://www.youtube.com/watch?v=ufVx80xkim8" TargetMode="External"/><Relationship Id="rId2" Type="http://schemas.openxmlformats.org/officeDocument/2006/relationships/hyperlink" Target="http://www.youtube.com/watch?v=iJAmHgUvd_c&amp;feature=related" TargetMode="External"/><Relationship Id="rId3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6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People like to dress their babies.</a:t>
            </a:r>
            <a:endParaRPr/>
          </a:p>
        </p:txBody>
      </p:sp>
      <p:pic>
        <p:nvPicPr>
          <p:cNvPr descr="" id="25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2031840" y="1767600"/>
            <a:ext cx="5079240" cy="3809160"/>
          </a:xfrm>
          <a:prstGeom prst="rect">
            <a:avLst/>
          </a:prstGeom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3600">
                <a:solidFill>
                  <a:srgbClr val="000000"/>
                </a:solidFill>
                <a:latin typeface="Calibri"/>
              </a:rPr>
              <a:t>People like to dress up their pets.</a:t>
            </a:r>
            <a:endParaRPr/>
          </a:p>
        </p:txBody>
      </p:sp>
      <p:pic>
        <p:nvPicPr>
          <p:cNvPr descr="" id="27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206800" y="1197720"/>
            <a:ext cx="4386960" cy="5556960"/>
          </a:xfrm>
          <a:prstGeom prst="rect">
            <a:avLst/>
          </a:prstGeom>
        </p:spPr>
      </p:pic>
    </p:spTree>
  </p:cSld>
  <p:timing>
    <p:tnLst>
      <p:par>
        <p:cTn dur="indefinite" id="3" nodeType="tmRoot" restart="never">
          <p:childTnLst>
            <p:seq>
              <p:cTn id="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ustomShape 1"/>
          <p:cNvSpPr/>
          <p:nvPr/>
        </p:nvSpPr>
        <p:spPr>
          <a:xfrm>
            <a:off x="457200" y="274680"/>
            <a:ext cx="8228880" cy="12348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…</a:t>
            </a:r>
            <a:r>
              <a:rPr lang="es-ES" sz="4400">
                <a:solidFill>
                  <a:srgbClr val="000000"/>
                </a:solidFill>
                <a:latin typeface="Calibri"/>
              </a:rPr>
              <a:t>especially their dogs.</a:t>
            </a:r>
            <a:endParaRPr/>
          </a:p>
        </p:txBody>
      </p:sp>
      <p:pic>
        <p:nvPicPr>
          <p:cNvPr descr="" id="29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3093840" y="1417680"/>
            <a:ext cx="3087360" cy="5249160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They REALLY like to.</a:t>
            </a:r>
            <a:endParaRPr/>
          </a:p>
        </p:txBody>
      </p:sp>
      <p:pic>
        <p:nvPicPr>
          <p:cNvPr descr="" id="31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295640" y="274680"/>
            <a:ext cx="6840360" cy="6023880"/>
          </a:xfrm>
          <a:prstGeom prst="rect">
            <a:avLst/>
          </a:prstGeom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ustomShape 1"/>
          <p:cNvSpPr/>
          <p:nvPr/>
        </p:nvSpPr>
        <p:spPr>
          <a:xfrm>
            <a:off x="457200" y="274680"/>
            <a:ext cx="8228880" cy="12348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3600">
                <a:solidFill>
                  <a:srgbClr val="000000"/>
                </a:solidFill>
                <a:latin typeface="Calibri"/>
              </a:rPr>
              <a:t>Halloween parties are popular, at all ages. </a:t>
            </a:r>
            <a:endParaRPr/>
          </a:p>
        </p:txBody>
      </p:sp>
      <p:pic>
        <p:nvPicPr>
          <p:cNvPr descr="" id="33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666000" y="1417680"/>
            <a:ext cx="7672320" cy="5347080"/>
          </a:xfrm>
          <a:prstGeom prst="rect">
            <a:avLst/>
          </a:prstGeom>
        </p:spPr>
      </p:pic>
    </p:spTree>
  </p:cSld>
  <p:timing>
    <p:tnLst>
      <p:par>
        <p:cTn dur="indefinite" id="5" nodeType="tmRoot" restart="never">
          <p:childTnLst>
            <p:seq>
              <p:cTn id="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Everyone wears a costume.</a:t>
            </a:r>
            <a:endParaRPr/>
          </a:p>
        </p:txBody>
      </p:sp>
      <p:pic>
        <p:nvPicPr>
          <p:cNvPr descr="" id="35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449720" y="1417680"/>
            <a:ext cx="6253560" cy="4695480"/>
          </a:xfrm>
          <a:prstGeom prst="rect">
            <a:avLst/>
          </a:prstGeom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000">
                <a:solidFill>
                  <a:srgbClr val="000000"/>
                </a:solidFill>
                <a:latin typeface="Calibri"/>
              </a:rPr>
              <a:t>People decorate their houses.</a:t>
            </a:r>
            <a:endParaRPr/>
          </a:p>
        </p:txBody>
      </p:sp>
      <p:pic>
        <p:nvPicPr>
          <p:cNvPr descr="" id="37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091240" y="1154520"/>
            <a:ext cx="5233680" cy="5702760"/>
          </a:xfrm>
          <a:prstGeom prst="rect">
            <a:avLst/>
          </a:prstGeom>
        </p:spPr>
      </p:pic>
    </p:spTree>
  </p:cSld>
  <p:timing>
    <p:tnLst>
      <p:par>
        <p:cTn dur="indefinite" id="7" nodeType="tmRoot" restart="never">
          <p:childTnLst>
            <p:seq>
              <p:cTn id="8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457200" y="274680"/>
            <a:ext cx="8228880" cy="143064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People make Halloween themed snacks.</a:t>
            </a:r>
            <a:endParaRPr/>
          </a:p>
        </p:txBody>
      </p:sp>
      <p:pic>
        <p:nvPicPr>
          <p:cNvPr descr="" id="39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885680"/>
            <a:ext cx="4397400" cy="4971600"/>
          </a:xfrm>
          <a:prstGeom prst="rect">
            <a:avLst/>
          </a:prstGeom>
        </p:spPr>
      </p:pic>
      <p:pic>
        <p:nvPicPr>
          <p:cNvPr descr="" id="40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398120" y="1885680"/>
            <a:ext cx="4664880" cy="4971600"/>
          </a:xfrm>
          <a:prstGeom prst="rect">
            <a:avLst/>
          </a:prstGeom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Activities: Carving pumpkins</a:t>
            </a:r>
            <a:endParaRPr/>
          </a:p>
        </p:txBody>
      </p:sp>
      <p:pic>
        <p:nvPicPr>
          <p:cNvPr descr="" id="42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397160" y="1417680"/>
            <a:ext cx="6349320" cy="4431600"/>
          </a:xfrm>
          <a:prstGeom prst="rect">
            <a:avLst/>
          </a:prstGeom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Bobbing for apples</a:t>
            </a:r>
            <a:endParaRPr/>
          </a:p>
        </p:txBody>
      </p:sp>
      <p:pic>
        <p:nvPicPr>
          <p:cNvPr descr="" id="44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447920" y="1333440"/>
            <a:ext cx="6247800" cy="4190400"/>
          </a:xfrm>
          <a:prstGeom prst="rect">
            <a:avLst/>
          </a:prstGeom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Halloween in the U.S.A.</a:t>
            </a:r>
            <a:endParaRPr/>
          </a:p>
        </p:txBody>
      </p:sp>
      <p:pic>
        <p:nvPicPr>
          <p:cNvPr descr="" id="8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1197720" y="1103040"/>
            <a:ext cx="6739560" cy="5754240"/>
          </a:xfrm>
          <a:prstGeom prst="rect">
            <a:avLst/>
          </a:prstGeom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“</a:t>
            </a:r>
            <a:r>
              <a:rPr lang="es-ES" sz="4400">
                <a:solidFill>
                  <a:srgbClr val="000000"/>
                </a:solidFill>
                <a:latin typeface="Calibri"/>
              </a:rPr>
              <a:t>The Monster Mash”</a:t>
            </a:r>
            <a:endParaRPr/>
          </a:p>
        </p:txBody>
      </p:sp>
      <p:sp>
        <p:nvSpPr>
          <p:cNvPr id="46" name="CustomShape 2"/>
          <p:cNvSpPr/>
          <p:nvPr/>
        </p:nvSpPr>
        <p:spPr>
          <a:xfrm>
            <a:off x="1654920" y="1528200"/>
            <a:ext cx="5907960" cy="36432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>
                <a:solidFill>
                  <a:srgbClr val="000000"/>
                </a:solidFill>
                <a:latin typeface="Calibri"/>
                <a:hlinkClick r:id="rId1"/>
              </a:rPr>
              <a:t>http://www.youtube.com/watch?v=TeUKisH80wk</a:t>
            </a:r>
            <a:r>
              <a:rPr lang="es-ES">
                <a:solidFill>
                  <a:srgbClr val="000000"/>
                </a:solidFill>
                <a:latin typeface="Calibri"/>
              </a:rPr>
              <a:t> </a:t>
            </a:r>
            <a:endParaRPr/>
          </a:p>
        </p:txBody>
      </p:sp>
      <p:pic>
        <p:nvPicPr>
          <p:cNvPr descr="" id="47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397160" y="2294280"/>
            <a:ext cx="6349320" cy="3948840"/>
          </a:xfrm>
          <a:prstGeom prst="rect">
            <a:avLst/>
          </a:prstGeom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360000" y="-154800"/>
            <a:ext cx="8280000" cy="159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s-ES"/>
              <a:t>“</a:t>
            </a:r>
            <a:r>
              <a:rPr lang="es-ES"/>
              <a:t>Thriller” by Michael Jackson</a:t>
            </a:r>
            <a:endParaRPr/>
          </a:p>
        </p:txBody>
      </p:sp>
      <p:pic>
        <p:nvPicPr>
          <p:cNvPr descr="" id="49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900000" y="1440000"/>
            <a:ext cx="7380000" cy="5040000"/>
          </a:xfrm>
          <a:prstGeom prst="rect">
            <a:avLst/>
          </a:prstGeom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s-ES"/>
              <a:t>Thriller links</a:t>
            </a:r>
            <a:endParaRPr/>
          </a:p>
        </p:txBody>
      </p:sp>
      <p:sp>
        <p:nvSpPr>
          <p:cNvPr id="51" name="TextShape 2"/>
          <p:cNvSpPr txBox="1"/>
          <p:nvPr/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Official video: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>
                <a:hlinkClick r:id="rId1"/>
              </a:rPr>
              <a:t>http://www.youtube.com/watch?v=ufVx80xkim8</a:t>
            </a:r>
            <a:endParaRPr/>
          </a:p>
          <a:p>
            <a:endParaRPr/>
          </a:p>
          <a:p>
            <a:endParaRPr/>
          </a:p>
          <a:p>
            <a:pPr>
              <a:buSzPct val="45000"/>
              <a:buFont typeface="StarSymbol"/>
              <a:buChar char=""/>
            </a:pPr>
            <a:r>
              <a:rPr lang="es-ES"/>
              <a:t>Chilean protest: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s-ES">
                <a:hlinkClick r:id="rId2"/>
              </a:rPr>
              <a:t>http://www.youtube.com/watch?v=iJAmHgUvd_c&amp;feature=related</a:t>
            </a:r>
            <a:r>
              <a:rPr lang="es-ES"/>
              <a:t> 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s-ES"/>
              <a:t> </a:t>
            </a:r>
            <a:endParaRPr/>
          </a:p>
        </p:txBody>
      </p:sp>
    </p:spTree>
  </p:cSld>
  <p:timing>
    <p:tnLst>
      <p:par>
        <p:cTn dur="indefinite" id="9" nodeType="tmRoot" restart="never">
          <p:childTnLst>
            <p:seq>
              <p:cTn id="10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stomShape 1"/>
          <p:cNvSpPr/>
          <p:nvPr/>
        </p:nvSpPr>
        <p:spPr>
          <a:xfrm>
            <a:off x="457200" y="274680"/>
            <a:ext cx="8228880" cy="143064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Halloween is mainly for children, ages 3-13.</a:t>
            </a:r>
            <a:endParaRPr/>
          </a:p>
        </p:txBody>
      </p:sp>
      <p:pic>
        <p:nvPicPr>
          <p:cNvPr descr="" id="10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514600" y="1701720"/>
            <a:ext cx="4265640" cy="4843080"/>
          </a:xfrm>
          <a:prstGeom prst="rect">
            <a:avLst/>
          </a:prstGeom>
        </p:spPr>
      </p:pic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Children go “trick or treating.”</a:t>
            </a:r>
            <a:endParaRPr/>
          </a:p>
        </p:txBody>
      </p:sp>
      <p:pic>
        <p:nvPicPr>
          <p:cNvPr descr="" id="12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1587960" y="1764360"/>
            <a:ext cx="6108840" cy="4044600"/>
          </a:xfrm>
          <a:prstGeom prst="rect">
            <a:avLst/>
          </a:prstGeom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“</a:t>
            </a:r>
            <a:r>
              <a:rPr lang="es-ES" sz="4400">
                <a:solidFill>
                  <a:srgbClr val="000000"/>
                </a:solidFill>
                <a:latin typeface="Calibri"/>
              </a:rPr>
              <a:t>Trick or Treat!”</a:t>
            </a:r>
            <a:endParaRPr/>
          </a:p>
        </p:txBody>
      </p:sp>
      <p:pic>
        <p:nvPicPr>
          <p:cNvPr descr="" id="14" name="Picture 5"/>
          <p:cNvPicPr/>
          <p:nvPr/>
        </p:nvPicPr>
        <p:blipFill>
          <a:blip r:embed="rId1"/>
          <a:stretch>
            <a:fillRect/>
          </a:stretch>
        </p:blipFill>
        <p:spPr>
          <a:xfrm>
            <a:off x="1950120" y="1276560"/>
            <a:ext cx="5103720" cy="5103720"/>
          </a:xfrm>
          <a:prstGeom prst="rect">
            <a:avLst/>
          </a:prstGeom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Children receive candy.</a:t>
            </a:r>
            <a:endParaRPr/>
          </a:p>
        </p:txBody>
      </p:sp>
      <p:pic>
        <p:nvPicPr>
          <p:cNvPr descr="" id="16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666880" y="1417680"/>
            <a:ext cx="3809160" cy="4533120"/>
          </a:xfrm>
          <a:prstGeom prst="rect">
            <a:avLst/>
          </a:prstGeom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Halloween is also for adults.</a:t>
            </a:r>
            <a:endParaRPr/>
          </a:p>
        </p:txBody>
      </p:sp>
      <p:pic>
        <p:nvPicPr>
          <p:cNvPr descr="" id="18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53080" y="1417680"/>
            <a:ext cx="3857400" cy="4872960"/>
          </a:xfrm>
          <a:prstGeom prst="rect">
            <a:avLst/>
          </a:prstGeom>
        </p:spPr>
      </p:pic>
      <p:pic>
        <p:nvPicPr>
          <p:cNvPr descr="" id="19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196160" y="1295640"/>
            <a:ext cx="4701600" cy="470160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People dress as pairs... </a:t>
            </a:r>
            <a:endParaRPr/>
          </a:p>
        </p:txBody>
      </p:sp>
      <p:pic>
        <p:nvPicPr>
          <p:cNvPr descr="" id="21" name="Picture 3"/>
          <p:cNvPicPr/>
          <p:nvPr/>
        </p:nvPicPr>
        <p:blipFill>
          <a:blip r:embed="rId1"/>
          <a:stretch>
            <a:fillRect/>
          </a:stretch>
        </p:blipFill>
        <p:spPr>
          <a:xfrm>
            <a:off x="2349360" y="1206360"/>
            <a:ext cx="4444200" cy="4444200"/>
          </a:xfrm>
          <a:prstGeom prst="rect">
            <a:avLst/>
          </a:prstGeom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lang="es-ES" sz="4400">
                <a:solidFill>
                  <a:srgbClr val="000000"/>
                </a:solidFill>
                <a:latin typeface="Calibri"/>
              </a:rPr>
              <a:t>…</a:t>
            </a:r>
            <a:r>
              <a:rPr lang="es-ES" sz="4400">
                <a:solidFill>
                  <a:srgbClr val="000000"/>
                </a:solidFill>
                <a:latin typeface="Calibri"/>
              </a:rPr>
              <a:t>or in groups.</a:t>
            </a:r>
            <a:endParaRPr/>
          </a:p>
        </p:txBody>
      </p:sp>
      <p:pic>
        <p:nvPicPr>
          <p:cNvPr descr="" id="23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672840" y="1218600"/>
            <a:ext cx="8470440" cy="4789080"/>
          </a:xfrm>
          <a:prstGeom prst="rect">
            <a:avLst/>
          </a:prstGeom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